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96" r:id="rId18"/>
    <p:sldId id="294" r:id="rId19"/>
    <p:sldId id="276" r:id="rId20"/>
    <p:sldId id="283" r:id="rId21"/>
    <p:sldId id="284" r:id="rId22"/>
    <p:sldId id="285" r:id="rId23"/>
    <p:sldId id="292" r:id="rId24"/>
    <p:sldId id="287" r:id="rId25"/>
    <p:sldId id="288" r:id="rId26"/>
    <p:sldId id="297" r:id="rId27"/>
    <p:sldId id="29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12-06T09:51:45.70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0 299,'0'24,"0"1,0 0,24 0,-24 24,25-49,-25 25,0 0,0 0,24-1,1-24,0 25,-25 0,0 0,24-25,-24 25,0-1,0 1,25-25,-25 25,0 0,25-25,-25 25,0 0,0 0,24-25,-24 25,0-50,0 0,0 0,0 0,0 0,0 0,0 0,0 1,0-1,25 0,-25 0,0 0,25 25,-25-24,0-1,24 25,-24-25,0 0,25 25,-25-24,0-1,25 25,-25-25,24 25,-24-25,0 0,0 1</inkml:trace>
  <inkml:trace contextRef="#ctx0" brushRef="#br0" timeOffset="3694">492 770,'0'25,"-24"-25,-1 0,0 0,1 0,24 25,-25-25,1 0,24 25,-25-25,25 25,-25-25,25 24,0 1,0 0,0 0,-24-25,24 24,0 1,24-25,1 0,0 0,-1 0,1 0,-1 0,1 0,0 0,-1 0,1 0,0 0,-1 0,1 0,0 0,-25-25,0 1,0-1,0 0,0 0,0 1,0-1,-25 25,25-25,-25 25,1 0,24-25,-25 25,0-25,1-25,-1 25,-24 0</inkml:trace>
  <inkml:trace contextRef="#ctx0" brushRef="#br0" timeOffset="7966">566 0,'25'0,"-25"50,0-25,0-1,0 1,0 0,0 0,0-1,0 1,0 0,0 1,0-1,0-1,0 1,0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12-07T04:12:36.71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694 994,'0'25,"0"24,0 1,0 0,0 24,0-24,0-25,0 24,0 1,0 0,0 24,0-24,0-25,0-1,0 1,0 25,0-25,0 24,0 1,0 25,0-1,0 1,0-1,0-24,0-25,0 24,0-24,0 25,0-1,0-24,0 0,0 25,0-1,0-24,-25 0,25 25,0-1,0-24,0 0,-25 25,25-1,0 1,0-25,0 0,0 0,0-1,0 1,0 0,0 0,0 0,0 0,0-1,0 26,0 0,0-25,0 24,0-24,0 50,0-51,0 1</inkml:trace>
  <inkml:trace contextRef="#ctx0" brushRef="#br0" timeOffset="1821">768 2161,'25'0,"0"0,0 0,0 0,-1 0,1 0,25 0,-25 0,24 25,1 0,-1-25,1 24,0 1,-26-25,76 25,-76 0,26 0,-25-25,24 25,-24-25,0 0,25 0,-1 0,1 0,-1 0,1 0,0 0,24 0,-24 0,-1 0,-24 0,0 0,24 0,1 0,-25 24,0-24,24 25,26-25,-26 50,1-50,-1 0,1 0,24 0,-24 0,-1 0,1 0,24 0,1 0,-1 0,-24 0,-1 0,-24 0</inkml:trace>
  <inkml:trace contextRef="#ctx0" brushRef="#br0" timeOffset="4222">694 2136,'25'-25,"-25"0,0 1,25 24,-25-25,24 25,-24-25,0 0,25 25,-25-25,0 0,25 25,-25-24,0-1,25 25,-25-25,25 25,-1-25,-24 0,0 0,25 25,-25-24,25 24,-25-25,25 25,-25-25,25 0,-25 0,24 25,1 0,0 0,-25-25,25 25,-25-24,25 24,-25-25,24 25,1 0,-25-25,25 25,0 0,0 0,-1 0,1 0,25 0,-25 0,-1 0,1 25,0 0,-25-1,25-24,-25 25,0 0,25-25,-25 25,24 0,-24 0,25-25,-25 24,25-24,-25 25,0 0,0 0,0 0,25-25,-25 25,0-1,0 1,25 0,-25 0,0 0,0 0,24 24,-24 1,25-25,-25 0,0-1,0 1,0 0,25 0,-25 0,0 0,0-1,0 1,25-25,-25 25,0 0,25-25,-25 25,0 0,0-1,24-24,-24 25,0 0,0 0,25 0,-25 0,25-25,-25 24,25 1,-25 0,0 0,25 0,-25 0,24-25,-24 24,0 1,0 0,25-25,-25 25,25-25,-25 25,0 0,25-25,-25 24,25-24,-25 25,24-25,1 0,-25 25,0 0,25-25,0 0,0 25,-1-25,1 0,0 0,0 0,0 0,-1 0,1 0,0 0,0 0,0 0,-1 0,1 0,25 0,-25 0,-1 0,1 0,-25-25,0 0,25 25,0-25,-1 25,-24-25,25 25,0 0,-25-24,25-1,0 25,-1-25,-24 0,0 0,25 0,0 25,-25-24,0-1,25 25,-25-25,0 0,25 25,-25-25,0 0,24 25,-24-24,0-1,25 25,-25-25,25 25,-25-25,25 25,-25-25,0 0,25 25,-25-24,0-1</inkml:trace>
  <inkml:trace contextRef="#ctx0" brushRef="#br0" timeOffset="8926">297 50,'25'50,"25"-1,-26 1,1 0,25 24,-25-24,24 0,-24-1,25 1,-26-25,-24 0,25-25,-25-25,25 25,-25-25,0 0,0 0,25-24,0 49,-25-25,0-25,0 25,24 0,1 1,-25-26,0 25,25 0,-25-49,25 49,-25-25,25 50,-25-25</inkml:trace>
  <inkml:trace contextRef="#ctx0" brushRef="#br0" timeOffset="10271">967 547,'0'49,"0"1,0 0,0-25,0-1,0 26,0-25</inkml:trace>
  <inkml:trace contextRef="#ctx0" brushRef="#br0" timeOffset="11662">1140 696,'0'-25,"25"25,0 25,0 24,-25-24,25-25,-25 25,0 0,0 0,0 0,0-1,0 1,0 0,0-50,0 0,0 1,24 24,-24-25,25 25,-25-25,0 0,25 25,-25-25,25 25,0 0,-25-25,24 25,1 0,-25 25,0 0,25-25,-25 25,0 25,25-26,-25 1,25-25</inkml:trace>
  <inkml:trace contextRef="#ctx0" brushRef="#br0" timeOffset="37421">694 1788,'25'0,"-25"-24,25 24,-1 0,-24-25,25 25,0 0,0 0,0 0,-1 0,1 0,0 0,0 0,0 0,-1 0,1 0,0 0,0 0,0 0,-1 0,1 0,0 0,0 0,0 0,-1 0,1 0,0 0,0 0,0 0,-1 0,1 0,0 0,0 0,0 0,-1 0,1 0,25 0,-25 0,24 0,-24 0,0 0,24 0,1 0,-25 0,0 0,-1 0,1 0,0 0,25 0,-1 0,-24 0,0 0,24 0,1 0,0 0,-1 0,1 0,24 0,-24 0,-1 0,26 25,-26-25,50 0,1 0,-1 0,0 0,0 0,-24 0,-26 0,26 0</inkml:trace>
  <inkml:trace contextRef="#ctx0" brushRef="#br0" timeOffset="40181">0 1590,'0'25,"0"-1,0 1,0 0,0 0,24 25,-24 49,25-49,0 24,0-49,-25 0,0 0,0-50,0 0,25 0</inkml:trace>
  <inkml:trace contextRef="#ctx0" brushRef="#br0" timeOffset="41430">173 1689,'25'0,"-25"25,25-25,-25 25,0 0,0-1,25-24,-1 25,1 50,0-26,0 1,-25 0,49-50,-49 25,0-50,0 0,0 0,0 0,0 0,0 1,0-1,0 0,0 0,0 0,0 0,0 1,0-1,0 0,0 0,0 0</inkml:trace>
  <inkml:trace contextRef="#ctx0" brushRef="#br0" timeOffset="104790">967 1813,'-25'0,"0"0,0 0,1 0,24 25,0 0,-25-25,0 0,25 25,-25-25,25 25,-25-25,25 24,0 1,0 0,0 0,-24-25,24 25,0 0,0-1,0-48,0-1,24 25,-24-25,25 25,-25-25,0 0,25 25,-25-25,0 1,0-1,25 25,-25-25,0 0,0 0,25 25</inkml:trace>
  <inkml:trace contextRef="#ctx0" brushRef="#br0" timeOffset="174431">1016 1714,'0'-25,"0"0,0 0,0 1,25 24,0 0,0-25,0 25,-1 0,-24-25,25 25,0 0,0 0,-25-25,25 25,-1 0,-24-25,25 25,0 0,0 0,0 0,-1 0,1 0,-25 25,0 0,0 0,25-25,-25 25,0-1,50 1,-50 0,24 0,-24 0,0 0,25-25,-25 24,0-48,0-1,0 0,0 0,0 0,-25 25,1 0,-1 0,0 0,0 0,0-25,1 25,-1 0,0-24,0 24,0 0,1 0,-1 0,0 0,0 0,0 0,1 0,-1 0,0 0,25 24,0-48,0-1,25 25,-25-25,25 25,-1 0,1 0,0 0,-25-25,25 25,0 0,-1 0,1 0,0 0,0 0,0 0,-1 0,1 0,0 0,0 0,0 0,-25 25,0 0,24-25,-24 25,0-1,25-24,0 25,-25 0</inkml:trace>
  <inkml:trace contextRef="#ctx0" brushRef="#br0" timeOffset="191110">1636 1714,'0'25,"0"0,0-1,0 1,25-25,-25 25,0 0,25-25,-25 25,0 0,0-1,25-24,-25 25,0 0,0 0,0 0,0 0,0-1,25 1,-25 0,0 0,0 0,24-25,-24 25,25-25,-25 24,0 1,0 0,0 0,0 0,25-25,-25 25,0-1,0 1,25-25,-25 25,0 0,0 0,0 0,25-25,-25 24,0 1,24-25,-24 25,0 0,0 0,0 24,25-24,0 0,-25 0,0 0,0 0,25-25,-25 24,0 1,0 0,25-25,-25 25,24-25,1 0,-25 25,25-25,0 25,-25-1,25 1,-1-25,1 0,-25 25,25-25,0 25,0 0,-1-25,1 0,-25 25,50-25,-25 0,-1 0,1 24,0-24,0 0,0 0,-1 0,1 0,0 0,0 0,-1 0,-24 25,25-25,0 0,0 0,0 0,-1 0,1 0,0 0,25-25,-26 1,26 24,-25 0,0-25,-1 25,1 0,-25-25,25 0,25 25,-50-25,24 25,-24-25,25 25,0-24,0-1,-25 0,25 25,-25-25</inkml:trace>
  <inkml:trace contextRef="#ctx0" brushRef="#br0" timeOffset="194831">3124 2484,'25'0,"74"0,0 0,-24 0,-1 0,1 0,24 0,-25 0,25 0,-24 0,-26 0</inkml:trace>
  <inkml:trace contextRef="#ctx0" brushRef="#br0" timeOffset="196118">3050 1788,'25'0,"-1"0,1 0,0 0,25 0,-26 0,26 0,0 0,-1 0,-24 0,25 0,-26 0,1 0,0 0,0 0,24 0,1 0,0 0,-1 0,-24 0,0 0,0 0,-1 0,1 0,0 0,0 0,24 0,1 0,-25 0,0 0,24 0,-24 0,0 0,0 0,-1 0,1 0,0 0,49 0,-24 0,24 0,-24 0,0 0</inkml:trace>
  <inkml:trace contextRef="#ctx0" brushRef="#br0" timeOffset="197821">3471 1863,'0'25,"0"0,0-1,0 1,0 0,0 0,0 0,0 0,0-1,-24 1,24 0,0 0,-25 0,25 0,0-1,0 1,-25 0,25 0,-25 0,25 0,-25-25,25 24,0 1,0 0,-24-25,24 25,-25 0,25 0,-25-25,25 24,0 1,-25-25,25 25,0 0,-25-25,25 25,-24 0,-1-25,25 24,0 1,-25-25,25 25,-25 0,0 0,1 0,-1-1,25 1,-25-25,25 25,-25-25,25 25,-25-25,25 25,-24-25,-1 0,25 25,-25-25,25 24,-25-24,0 0,1 0,24 25,-25-25,0 0,25 25,-25-25,0 0,1 0,-1 0,0 0,0 0,0 0,1 0,-1 0,-49 0,24 0,25 0,-24 0,24 0,0 0,0 0,0 0,1 0,24-25,-25 25,25-25</inkml:trace>
  <inkml:trace contextRef="#ctx0" brushRef="#br0" timeOffset="202839">1612 1764,'0'24,"0"1,0 0,0 0,0 0,0 0,0-1,0 1,0 0,0 0,0 0,24-25,-24 25,0-1,0 1,25-25,-25 25,0 0,0 0,0 0,25-25,0 24,-25 1,25-25,-25 25,0 0,0 0,24-25,-24 25,25-1,0 1,-25 0,25-25,-25 25,25-25,-25 25,0 0,24-25,-24 24,25-24,-25 25,25-25,-25 25,0 0,25 0,-25 0,25-25,-25 24,24-24,-24 25,0 0,25-25,-25 25,50 0,-25 0,-1-1,1 1,0 0,0-25,0 0,-25 25,24-25,1 0,0 0,0 25,0-25,-1 0,1 0,-25 25,25-25,0 0,-25 24,25-24,-1 0,1 0,0 25,0-25,-1 0,1 0,-25 25,25-25,0 0,0 0,-1 0,1 0,0 0,0 0,24 0,-24 0,0 0,0 0,0 0,-1 0,1 0,0 0,0 0,0 0,-25-25,24 0,1 1,0-1,0 0,-25 0,25 25,-25-25,24 25,-24-25,25 25,-25-24,25 24,-25-25,25 25,-25-25,25 25,-25-25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12-07T04:13:38.04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25,'0'25,"0"-1,0 26,0 0,0-1,0 1,0-25,0 24,24-49</inkml:trace>
  <inkml:trace contextRef="#ctx0" brushRef="#br0" timeOffset="1440">204 99,'0'25,"24"0,-24 0,25-25,-25 24,0 1,24-25,1 25,-1-25,-24 25,25-25,-1 0,-24-25,0 0,0 0,0-24,0-1,0 25,0 1,0-1,25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12-07T04:14:26.55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719 0,'-25'0,"25"25,0 49,-25 1,25 49,0-25,0 75,0-50,0 49,0 26,0-1,0 1,0-1,0-123,0 99,0-26,0-23,0-51,0 0,0-24,0-25,0 0,0-1,0 1,0 0,0 0,0 0,0 24,0-24,0 25,0-1,0-24,0 25,0-25,0-1,0 1,0 0,0 0,0 0,0 0,0-1,0 26,0 0,0-26,-25 26,0-25,25 24,0-24</inkml:trace>
  <inkml:trace contextRef="#ctx0" brushRef="#br0" timeOffset="2903">818 1687,'25'0,"-1"0,1 0,0 0,-25-25,50 25,-26 0,51 0,-26 0,1 0,0 0,24 0,0 0,25 0,1 0,48 0,-73 0,-50 0,74 0,0 0,-25 0,1 0,-1 0,25 0,0 0,1 0,-1 0,0 0,-25 0,1 0,24 0,-25 0,1 0,24-49,-25 24,-24 25,0-25,24 0,-49 1,-1 24,26 0,24 0,26 0,-1 0,-25 0,1 0,-1 0,-24 0,-26 0,1 0,0 0,0 0,49 0,75 0,0 0,24 0,-24 0,-50 0,-49 0</inkml:trace>
  <inkml:trace contextRef="#ctx0" brushRef="#br0" timeOffset="5768">570 1141,'25'0,"-25"-24,24 24,1 0,0 0,0-25,0 25,-1 0,-24-25,25 25,0 0,0 0,0 0,-25-25,24 25,1 0,-25-25</inkml:trace>
  <inkml:trace contextRef="#ctx0" brushRef="#br0" timeOffset="7824">1140 1067,'-25'0,"25"25,-24-25,24 25,0-1,-25-24,25 25,-25-25,25 25,0 0,-25-25,25 25,0-1,0 1,-25-25,25 25,0 0,-24-25,24 25,0 0,0-1,-25 1,25 0,-25-25,25 25,0 0,0-1,0 1,-25-25,25 25,0 0,-25 0,25-1,0 1,-24-25,48-25,-24 1,0-1,25 25,-25-25,25 25,-25-25,0 0,0 1,0-1,25 25,-25-25,0 0,0 0,25 25,-25-24,0-1,24 25,-24-25,0 0,0 0,25 25,-25-25,0 1,0-1,25 25,-25-25,0 0,25 25,-25-25,25 1,-25-1,0 0,24 25,-24 25,-24-25,24 25,-25-25,25 24,0 1,-25-25,25 25,-25-25,25 25,0 0,-25-25,25 24,-24-24,24 25,-25 0,25 0,0 0,-25-25,25 25,-25-25,25 24,0 1,-25-25,25 25,-24-25,24 25,-25-25,25 25,0-1,-25-24,25 25,0 0,-25-25,0 0,25 25,0 0,-24-25,24 24,0 1,0 0,0 0,0 0</inkml:trace>
  <inkml:trace contextRef="#ctx0" brushRef="#br0" timeOffset="13312">768 1638,'0'-25,"0"-25,0 25,0 1,0-1,25 25,-25-25,0 0,0 0,25 25,-25-24,0-1,25 25,-1 0,-24-25,25 25,-25-25,0 0,25 25,-25-25,25 25,-25-24,25 24,-1-25,1 0,0 0,0 25,0 0,-25-25,24 25,-24-24,25 24,0 0,0-25,-25 0,-25 25,0 25,0 0,25-1,-24-24,-1 25,25 0,-25-25,25 25,-25 0,25-1,-25-24,25 25,-24 0,24 0,-25-25,25 25,0 0,-25-25,25 24,0 1,-25-25,25 25,-25-25,25 25,-24-25,24 25,0-1,0 1,-25-25,25 25,0 0,0 0</inkml:trace>
  <inkml:trace contextRef="#ctx0" brushRef="#br0" timeOffset="53352">1190 1117,'25'0,"-1"0,1 0,0 0,0 0,-1 0,1 0,0 0,0 0,0 0,-1 0,1 0,0 0,0 0,0 0,-1 0,1 0,0 0,0 0,0 0,-1 0,1 0,0 0,0 0,0 0,-1 0,1 0,0 0,0 0,0 0,-1 0,1 0,0 0,0 0</inkml:trace>
  <inkml:trace contextRef="#ctx0" brushRef="#br0" timeOffset="73167">0 943,'0'25,"0"0,0-1,0 1,0 0,0 0,0 0,0-1,0 1,0 0,0 0,0 0</inkml:trace>
  <inkml:trace contextRef="#ctx0" brushRef="#br0" timeOffset="74368">99 1017,'0'25,"0"0,0 0,0 0,25-25,-25 24,24-24,-24 25,0 0,25-25,-25 25,25 0,-25-1,0-48,25 24,-1-50,-24 25,0 0,0-24,25 49,-25-25,0 0,0 0,25 25,-25-24</inkml:trace>
  <inkml:trace contextRef="#ctx0" brushRef="#br0" timeOffset="121136">2058 1166,'0'25,"0"0,24-25,-24 25,0-1,0 1,25-25,-25 25,0 0,0 0,0 0,25-25,-25 24,0 1,0 0,25-25,-25 25,0 0,0-1,25-24,-25 25,0 0,24 0,-24 0,0-1,0 1,25-25,-25 25,0 0,0 0,25-25,-25 25,0-1,0 1,25-25,-25 25,0 0,25-25,-25 25,24-1,-24 1,0 0,0 0,25-25,-25 25,0-1,25-24,-25 25,25-25,-25 25,24-25,-24 25,0 0,25-25,-25 25,0-1,25-24,0 0,-25 25,0 0,25-25,-25 25,24-25,-24 25,25-25,-25 24,25-24,-25 25,25 0,-25 0,25-25,-25 25,24-25,1 0,-25 24,25-24,-25 25,25-25,-25 25,25-25,-1 0,1 0,-25 25,25-25,0 0,0 0,-1 0,-24 25,25-25,25 0,-50 25,25-25,-1 0,-24 24,25-24,0 0,0 0,49 0,-24 0,-1 0,-24 0,0 0,0 0,0 0,-1 0,1 0,-25-24,25 24,0 0,-25-25,24-25,1 50,0 0,-25-25,0 0,25 25,-25-24,0-1,25 25,-1-25,-24 0,25 0,-25 1,0-1,25 0,-25 0,0 0,25 25,-25-24,0-1,0 0,0 0,25 25,-25-50,24 26,-24-1,0 0,25 0,-25 0,25 25,-25-24,0-1,0 0,0 0,25 25,-25-25,0 1,0-1,25 0,-25 0,0 0,0 0,24 25,-24-24,25 24,-25-25,0 0,0 0,0 0,25 25,-25-24,0-1,0 0,25 25,-25-25,0 0,0 1,0-1,0 0,25 25,-25-25,0 0,24 25,-24-25,0 1,0-1,0 0,0 0,25 25,-25-25,0 1,0-1,0 0,0 0,0 0</inkml:trace>
  <inkml:trace contextRef="#ctx0" brushRef="#br0" timeOffset="127552">1140 1166,'-25'0,"1"0,24 25,0 0,-25-25,25 25,-25-25,25 24,0 1,-25-25,25 25,0 0,-25-25,25 25,-24-25,24 25,-25-25,25 24,0 1,0 0,-25-25,25 25,0 0,-25-25,25 24,0 1,-25-25,25 25,0 0,0 0,-24-1,24 1,0 0,0 0,-25-25,25 25</inkml:trace>
  <inkml:trace contextRef="#ctx0" brushRef="#br0" timeOffset="131088">1165 1166,'-25'0,"0"25,25 0,-24 0,24-1,-25-24,25 25,0 0,-25-25,25 25,0 0,-25-25,25 25,0-1,0 1,-25-25,25 25,0 0,-24 0,24-1,-25-24,25 25,0 0,0 0,-25-25,25 25,0-1,0 1,0 0,-25-25,25 25,-25 0,25 0,0-1,0 1,-24-25,48 0,-24-25,25 1,-25-1,0-25,25 50,-25-25,25 0,-25 1,0-1,0 0,25 25,-1-25,-24 0,25 1,0-1,-25 0,25 25,-25-25,0 0,25 25,-25-24,24 24,-24-25,0 0,25 25,-25-25,0 0,25 25,-25-25,25 1,-25-1,25 25,-25-25,-25 25,0 0,0 25,0-25,25 25,-24-25,-1 0,25 24,-25-24,0 25,0-25,1 0,24 25,0 0,-25-25,25 25,-25-25,0 25,0-25,25 24,0 1,-24-25,24 25,0 0,0 0,-25-25,25 24,0 1,0 0,0 0,-25-25</inkml:trace>
  <inkml:trace contextRef="#ctx0" brushRef="#br0" timeOffset="141337">1190 1141,'25'0,"-1"0,1 0,0 0,0 0,24 0,-24 0,0 0,0 0,-1 0,1 0,0 0,0 0,0 0,-1 0,1 0,0 0,0 0,0 0,-1 0,1 0,0 0,0 0,0 0,-1 0,1 0,0 0,0 0,0 0,-1 0,1 0,0 0,0 0</inkml:trace>
  <inkml:trace contextRef="#ctx0" brushRef="#br0" timeOffset="147608">2008 1141,'0'25,"0"0,0 0,0 0,0-1,0 1,0 0,0 0,0 0,0 0,0-1,0 1,0 0,0 0,0 0,0-1,0 1,0 0,0 0,25-25,-25 25,0-1,25-24,-25 25,0 0,0 0,24-25,-24 25,0 0,0-1,0 1,25-25,-25 25,0 0,0 0,25-25,-25 24,25 1,-25 0,0 0,25-25,-25 25,0-1,24-24,-24 25,0 0,25-25,0 25,-25 0,25 0,-25-1,25 1,-25 0,24 0,1-25,0 25,0-25,-25 24,24-24,1 0,-25 25,25-25,-25 25,25-25,0 25,-1-25,26 25,0-1,-1 1,-24-25,0 25,0-25,-1 0,1 0,-25 25,25-25,0 0,0 0,-1 0,1 0,0 0,0 0,0 0,-1 0,1 0,0 0,0 0,0 0,-1 0,1 0,0 0,0 0,0 0,-1 0,1 0,0 0,0 0,0 0,-1 0,1-25,0 25,0 0,-25-25,0 0,24 1,1-1,-25 0,25 25,0-25,0 25,-25-25,24 25,1-24,-25-1,25 0,0 0,-25 0,25-24,-25 24,0 0,24 0,1 0,-25 1,25 24,-25-25,0 0,0 0,25 25,-25-25,0 1,0-1,25 0,-25 0,24 25,-24-25,0-24,25 24,-25 0,0 0,0 0,25 1,0-26,-25 0,25 26,-25-26,24 0,-24 26,25-26,0-25,-25 26,25 24,-25 0,0 0,25 25,-25 25,-25-25,25 25</inkml:trace>
  <inkml:trace contextRef="#ctx0" brushRef="#br0" timeOffset="157296">4116 1067,'24'0,"1"0,0 0,0 0,0 0,-1 0,26 0,-25 0,0 0,-1 0,1 0,0 0,0 0,0 0,-1 0,1 0,25 0,-1 0,-49 25,25-25,0 0,0 0,-1 25,1-25,0 0,0 0,0 0,-1 0,1 0,0 0,0 0,0 0</inkml:trace>
  <inkml:trace contextRef="#ctx0" brushRef="#br0" timeOffset="160272">4959 1563,'49'0,"-24"0,25 0,-26 0,1 0,0 0,0 0,0 0,-1 0,1 0,25 0,-25 0,-1 0,1 0,0 0</inkml:trace>
  <inkml:trace contextRef="#ctx0" brushRef="#br0" timeOffset="161984">4909 1166,'0'25,"0"0,25-25,-25 25,0-1,0 1,0 0,0 0,0 0,25 0,-25-1,0 1,24 0,-24 0,0 0,0-1,0 1,25 0,-25 0,0 0,25-1,-25 1,25-25,-25 25,0 0,0 0,0 0,0-1,0 1,0 0,0 0,0 0,0-1,0 1,0 0,0 0,25-25,-25 25,0-1,0 1,0 0,24-25,-24 25,0 0,25-25,-25 25,25-1,-25 1,25-25,-25 25,25 0,-25 0,24-1,-24 1,25-25,-25 25,25-25,0 0,-25 25,25-25,-1 25,-24-1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39.7093" units="1/cm"/>
          <inkml:channelProperty channel="Y" name="resolution" value="39.58763" units="1/cm"/>
        </inkml:channelProperties>
      </inkml:inkSource>
      <inkml:timestamp xml:id="ts0" timeString="2020-12-06T10:21:11.44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0 248,'25'25,"-25"0,25 0,-25 24,24-49,-24 25,0 0,25-25,-25 25,0-1,0 1,25-25,-25 25,25-25,-25 25,0 0,0-1,25 1,-25 0,0 0,0 0,24-25,-24 24,25 1,0 0,-25 0,25-25,-25 25,24-25,-24-25,0 0,0 0,0 0,0 1,25-1,-25 0,0 0,0 0,0 1,25 24,-25-25,0 0,0 0,0 0,25 25,-25-24,0-1,24 25,-24-25,0 0,0 0,0 1,25 24,-25-50,0 25,0 0</inkml:trace>
  <inkml:trace contextRef="#ctx0" brushRef="#br0" timeOffset="4207">595 670,'-25'0,"0"0,0 0,25 25,-24-25,-1 24,0-24,25 25,-25-25,25 25,0 0,0 0,0-1,25-24,-25 25,25-25,0 0,-1 0,1 0,0 0,0 0,-1 0,1 0,0 0,0 0,-1 0,-24-25,0 1,0-1,0 0,0 0,-24 25,24-25,0 1,-25 24,0 0,25-25,0 0</inkml:trace>
  <inkml:trace contextRef="#ctx0" brushRef="#br0" timeOffset="8152">595 0,'-25'0,"25"25,0 0,0 0,0-1,0 1,0 0,0 0,0 0,0-1,0 1,0 0,0 0,0 0,0-1,0 1,0 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customXml" Target="../ink/ink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CLIPPERS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791200"/>
          </a:xfrm>
        </p:spPr>
        <p:txBody>
          <a:bodyPr>
            <a:no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Applications :</a:t>
            </a:r>
            <a:r>
              <a:rPr lang="en-US" dirty="0" smtClean="0">
                <a:solidFill>
                  <a:srgbClr val="002060"/>
                </a:solidFill>
              </a:rPr>
              <a:t>These are wave shaping circuits used in digital computers , TV and FM receivers.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The clipper circuit </a:t>
            </a:r>
            <a:r>
              <a:rPr lang="en-US" dirty="0" smtClean="0">
                <a:solidFill>
                  <a:srgbClr val="FF0000"/>
                </a:solidFill>
              </a:rPr>
              <a:t>consists of </a:t>
            </a:r>
            <a:r>
              <a:rPr lang="en-US" dirty="0" smtClean="0">
                <a:solidFill>
                  <a:srgbClr val="002060"/>
                </a:solidFill>
              </a:rPr>
              <a:t>amplitude limiting element (Diode), Op-amp ,Resistors, RPS (to get the reference voltage )to clip some portion of input signals.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Clippers may be both positive and negative types.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The amplitude of input signal is always greater than the  reference voltage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019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Negative clipper with </a:t>
            </a:r>
            <a:r>
              <a:rPr lang="en-US" dirty="0" smtClean="0">
                <a:solidFill>
                  <a:srgbClr val="FF0000"/>
                </a:solidFill>
              </a:rPr>
              <a:t>positive </a:t>
            </a:r>
            <a:r>
              <a:rPr lang="en-US" dirty="0" err="1" smtClean="0">
                <a:solidFill>
                  <a:srgbClr val="FF0000"/>
                </a:solidFill>
              </a:rPr>
              <a:t>V</a:t>
            </a:r>
            <a:r>
              <a:rPr lang="en-US" baseline="-25000" dirty="0" err="1" smtClean="0">
                <a:solidFill>
                  <a:srgbClr val="FF0000"/>
                </a:solidFill>
              </a:rPr>
              <a:t>ref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When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 is positive (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= +1V)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n-US" dirty="0">
                <a:solidFill>
                  <a:srgbClr val="FF0000"/>
                </a:solidFill>
              </a:rPr>
              <a:t>Case 1</a:t>
            </a:r>
            <a:r>
              <a:rPr lang="en-US" dirty="0"/>
              <a:t>. If V</a:t>
            </a:r>
            <a:r>
              <a:rPr lang="en-US" baseline="-25000" dirty="0"/>
              <a:t>in</a:t>
            </a:r>
            <a:r>
              <a:rPr lang="en-US" dirty="0"/>
              <a:t>  &gt;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endParaRPr lang="en-US" dirty="0"/>
          </a:p>
          <a:p>
            <a:pPr>
              <a:buNone/>
            </a:pPr>
            <a:r>
              <a:rPr lang="en-US" dirty="0"/>
              <a:t>		Hence V</a:t>
            </a:r>
            <a:r>
              <a:rPr lang="en-US" baseline="-25000" dirty="0"/>
              <a:t>0</a:t>
            </a:r>
            <a:r>
              <a:rPr lang="en-US" baseline="30000" dirty="0"/>
              <a:t>1</a:t>
            </a:r>
            <a:r>
              <a:rPr lang="en-US" dirty="0"/>
              <a:t> is positive</a:t>
            </a:r>
          </a:p>
          <a:p>
            <a:pPr>
              <a:buNone/>
            </a:pPr>
            <a:r>
              <a:rPr lang="en-US" dirty="0"/>
              <a:t>		Now diode is ON (Forward Biased)</a:t>
            </a:r>
          </a:p>
          <a:p>
            <a:pPr>
              <a:buNone/>
            </a:pPr>
            <a:r>
              <a:rPr lang="en-US" dirty="0"/>
              <a:t>		So the circuit acts as voltage follower  ( V</a:t>
            </a:r>
            <a:r>
              <a:rPr lang="en-US" baseline="-25000" dirty="0"/>
              <a:t>0</a:t>
            </a:r>
            <a:r>
              <a:rPr lang="en-US" dirty="0"/>
              <a:t> = V</a:t>
            </a:r>
            <a:r>
              <a:rPr lang="en-US" baseline="-25000" dirty="0"/>
              <a:t>in</a:t>
            </a:r>
            <a:r>
              <a:rPr lang="en-US" dirty="0"/>
              <a:t> )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   Case 2</a:t>
            </a:r>
            <a:r>
              <a:rPr lang="en-US" dirty="0"/>
              <a:t>. If  V</a:t>
            </a:r>
            <a:r>
              <a:rPr lang="en-US" baseline="-25000" dirty="0"/>
              <a:t>in</a:t>
            </a:r>
            <a:r>
              <a:rPr lang="en-US" dirty="0"/>
              <a:t>  &lt; 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baseline="-25000" dirty="0" err="1"/>
              <a:t>ref</a:t>
            </a:r>
            <a:endParaRPr lang="en-US" dirty="0"/>
          </a:p>
          <a:p>
            <a:pPr>
              <a:buNone/>
            </a:pPr>
            <a:r>
              <a:rPr lang="en-US" dirty="0"/>
              <a:t>		V</a:t>
            </a:r>
            <a:r>
              <a:rPr lang="en-US" baseline="-25000" dirty="0"/>
              <a:t>0</a:t>
            </a:r>
            <a:r>
              <a:rPr lang="en-US" baseline="30000" dirty="0"/>
              <a:t>1</a:t>
            </a:r>
            <a:r>
              <a:rPr lang="en-US" dirty="0"/>
              <a:t>  is negative , </a:t>
            </a:r>
          </a:p>
          <a:p>
            <a:pPr>
              <a:buNone/>
            </a:pPr>
            <a:r>
              <a:rPr lang="en-US" dirty="0"/>
              <a:t>		Then the diode is OFF (Reverse Biased)</a:t>
            </a:r>
          </a:p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</a:pPr>
            <a:r>
              <a:rPr lang="en-US" dirty="0"/>
              <a:t>		Now the output V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endParaRPr lang="en-US" baseline="-25000" dirty="0"/>
          </a:p>
          <a:p>
            <a:pPr>
              <a:buNone/>
            </a:pPr>
            <a:r>
              <a:rPr lang="en-US" dirty="0"/>
              <a:t>The input and output waveforms are as follows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685800"/>
            <a:ext cx="6934199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>Clampers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predetermined value of dc level is added to the output voltage .i.e. output is clamped to a desired dc level.</a:t>
            </a:r>
          </a:p>
          <a:p>
            <a:r>
              <a:rPr lang="en-US" dirty="0" smtClean="0"/>
              <a:t>If clamped DC level is positive then the clamper is a positive clamper.</a:t>
            </a:r>
          </a:p>
          <a:p>
            <a:r>
              <a:rPr lang="en-US" dirty="0" smtClean="0"/>
              <a:t>If clamped DC level is negative then the circuit is a negative clamper.</a:t>
            </a:r>
          </a:p>
          <a:p>
            <a:r>
              <a:rPr lang="en-US" dirty="0" smtClean="0"/>
              <a:t>Output voltage of the clamper is a net result of ac and dc inputs applied to inverting and non inverting input terminals.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baseline="-25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err="1" smtClean="0">
                <a:solidFill>
                  <a:srgbClr val="FF0000"/>
                </a:solidFill>
              </a:rPr>
              <a:t>V</a:t>
            </a:r>
            <a:r>
              <a:rPr lang="en-US" baseline="-25000" dirty="0" err="1" smtClean="0">
                <a:solidFill>
                  <a:srgbClr val="FF0000"/>
                </a:solidFill>
              </a:rPr>
              <a:t>dc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+ </a:t>
            </a:r>
            <a:r>
              <a:rPr lang="en-US" dirty="0" err="1" smtClean="0">
                <a:solidFill>
                  <a:srgbClr val="FF0000"/>
                </a:solidFill>
              </a:rPr>
              <a:t>V</a:t>
            </a:r>
            <a:r>
              <a:rPr lang="en-US" baseline="-25000" dirty="0" err="1" smtClean="0">
                <a:solidFill>
                  <a:srgbClr val="FF0000"/>
                </a:solidFill>
              </a:rPr>
              <a:t>ac</a:t>
            </a:r>
            <a:endParaRPr lang="en-US" baseline="-25000" dirty="0">
              <a:solidFill>
                <a:srgbClr val="FF0000"/>
              </a:solidFill>
            </a:endParaRPr>
          </a:p>
          <a:p>
            <a:pPr algn="ctr"/>
            <a:endParaRPr lang="en-US" baseline="-25000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>
                <a:solidFill>
                  <a:srgbClr val="FF0000"/>
                </a:solidFill>
              </a:rPr>
              <a:t>1.Positive Clamper or Negative peak Clamper</a:t>
            </a:r>
            <a:endParaRPr lang="en-US" sz="3600" u="sng" dirty="0">
              <a:solidFill>
                <a:srgbClr val="FF0000"/>
              </a:solidFill>
            </a:endParaRPr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172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Case 1 : When DC Voltage i.e. </a:t>
            </a:r>
            <a:r>
              <a:rPr lang="en-US" dirty="0" smtClean="0"/>
              <a:t>when  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is applied to non inverting terminal </a:t>
            </a:r>
          </a:p>
          <a:p>
            <a:pPr>
              <a:buNone/>
            </a:pPr>
            <a:r>
              <a:rPr lang="en-US" dirty="0" smtClean="0"/>
              <a:t>	    Diode is forward biased now  the circuit acts as a Voltage follower.</a:t>
            </a:r>
          </a:p>
          <a:p>
            <a:pPr>
              <a:buNone/>
            </a:pPr>
            <a:r>
              <a:rPr lang="en-US" dirty="0" smtClean="0"/>
              <a:t>	        Hence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dc</a:t>
            </a:r>
            <a:r>
              <a:rPr lang="en-US" dirty="0" smtClean="0"/>
              <a:t>= 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Case </a:t>
            </a:r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n-US" dirty="0">
                <a:solidFill>
                  <a:srgbClr val="FF0000"/>
                </a:solidFill>
              </a:rPr>
              <a:t>: When </a:t>
            </a:r>
            <a:r>
              <a:rPr lang="en-US" dirty="0" smtClean="0">
                <a:solidFill>
                  <a:srgbClr val="FF0000"/>
                </a:solidFill>
              </a:rPr>
              <a:t>AC </a:t>
            </a:r>
            <a:r>
              <a:rPr lang="en-US" dirty="0">
                <a:solidFill>
                  <a:srgbClr val="FF0000"/>
                </a:solidFill>
              </a:rPr>
              <a:t>Voltage </a:t>
            </a:r>
            <a:r>
              <a:rPr lang="en-US" dirty="0" smtClean="0"/>
              <a:t>is applied at inverting input terminal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/>
              <a:t> </a:t>
            </a:r>
            <a:r>
              <a:rPr lang="en-US" dirty="0" smtClean="0"/>
              <a:t>   During negative half cycle of V</a:t>
            </a:r>
            <a:r>
              <a:rPr lang="en-US" baseline="-25000" dirty="0" smtClean="0"/>
              <a:t>i</a:t>
            </a:r>
            <a:r>
              <a:rPr lang="en-US" dirty="0" smtClean="0"/>
              <a:t> only the diode conducts.</a:t>
            </a:r>
          </a:p>
          <a:p>
            <a:pPr>
              <a:buNone/>
            </a:pPr>
            <a:r>
              <a:rPr lang="en-US" dirty="0" smtClean="0"/>
              <a:t>	Now the capacitor is allowed to charge through Diode to the negative peak value ( -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r>
              <a:rPr lang="en-US" dirty="0" smtClean="0"/>
              <a:t> ).</a:t>
            </a:r>
          </a:p>
          <a:p>
            <a:pPr>
              <a:buNone/>
            </a:pPr>
            <a:r>
              <a:rPr lang="en-US" dirty="0" smtClean="0"/>
              <a:t>      During positive half cycle of V</a:t>
            </a:r>
            <a:r>
              <a:rPr lang="en-US" baseline="-25000" dirty="0" smtClean="0"/>
              <a:t>i</a:t>
            </a:r>
            <a:r>
              <a:rPr lang="en-US" dirty="0" smtClean="0"/>
              <a:t> , Diode is reverse biased  and the capacitor holds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r>
              <a:rPr lang="en-US" dirty="0" smtClean="0"/>
              <a:t>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So the the total output voltage 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baseline="-25000" dirty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V</a:t>
            </a:r>
            <a:r>
              <a:rPr lang="en-US" baseline="-25000" dirty="0" err="1">
                <a:solidFill>
                  <a:srgbClr val="FF0000"/>
                </a:solidFill>
              </a:rPr>
              <a:t>dc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err="1">
                <a:solidFill>
                  <a:srgbClr val="FF0000"/>
                </a:solidFill>
              </a:rPr>
              <a:t>V</a:t>
            </a:r>
            <a:r>
              <a:rPr lang="en-US" baseline="-25000" dirty="0" err="1">
                <a:solidFill>
                  <a:srgbClr val="FF0000"/>
                </a:solidFill>
              </a:rPr>
              <a:t>ac</a:t>
            </a:r>
            <a:endParaRPr lang="en-US" baseline="-25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                                                       V</a:t>
            </a:r>
            <a:r>
              <a:rPr lang="en-US" baseline="-25000" dirty="0" smtClean="0"/>
              <a:t>o</a:t>
            </a:r>
            <a:r>
              <a:rPr lang="en-US" dirty="0" smtClean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 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r>
              <a:rPr lang="en-US" dirty="0" smtClean="0"/>
              <a:t>  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                  V</a:t>
            </a:r>
            <a:r>
              <a:rPr lang="en-US" baseline="-25000" dirty="0" smtClean="0"/>
              <a:t>o</a:t>
            </a:r>
            <a:r>
              <a:rPr lang="en-US" dirty="0" smtClean="0"/>
              <a:t> </a:t>
            </a:r>
            <a:r>
              <a:rPr lang="en-US" dirty="0"/>
              <a:t>=   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 + 2V</a:t>
            </a:r>
            <a:r>
              <a:rPr lang="en-US" baseline="-25000" dirty="0" smtClean="0"/>
              <a:t>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The input and output waveforms of positive clamper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1697" y="1600200"/>
            <a:ext cx="4960606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228600"/>
            <a:ext cx="9906000" cy="762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0000"/>
                </a:solidFill>
              </a:rPr>
              <a:t/>
            </a:r>
            <a:br>
              <a:rPr lang="en-US" u="sng" dirty="0" smtClean="0">
                <a:solidFill>
                  <a:srgbClr val="FF0000"/>
                </a:solidFill>
              </a:rPr>
            </a:br>
            <a:r>
              <a:rPr lang="en-US" u="sng" dirty="0" smtClean="0">
                <a:solidFill>
                  <a:srgbClr val="FF0000"/>
                </a:solidFill>
              </a:rPr>
              <a:t>2.Negative Clamper or Positive peak clamper  </a:t>
            </a:r>
            <a:br>
              <a:rPr lang="en-US" u="sng" dirty="0" smtClean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172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Case 1 : When DC Voltage i.e. </a:t>
            </a:r>
            <a:r>
              <a:rPr lang="en-US" dirty="0" smtClean="0"/>
              <a:t>when 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is applied to non inverting terminal </a:t>
            </a:r>
          </a:p>
          <a:p>
            <a:pPr>
              <a:buNone/>
            </a:pPr>
            <a:r>
              <a:rPr lang="en-US" dirty="0" smtClean="0"/>
              <a:t>	    Diode is forward biased now  the circuit acts as a Voltage follower.</a:t>
            </a:r>
          </a:p>
          <a:p>
            <a:pPr>
              <a:buNone/>
            </a:pPr>
            <a:r>
              <a:rPr lang="en-US" dirty="0" smtClean="0"/>
              <a:t>	        Hence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dc</a:t>
            </a:r>
            <a:r>
              <a:rPr lang="en-US" dirty="0" smtClean="0"/>
              <a:t>=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Case </a:t>
            </a:r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n-US" dirty="0">
                <a:solidFill>
                  <a:srgbClr val="FF0000"/>
                </a:solidFill>
              </a:rPr>
              <a:t>: When </a:t>
            </a:r>
            <a:r>
              <a:rPr lang="en-US" dirty="0" smtClean="0">
                <a:solidFill>
                  <a:srgbClr val="FF0000"/>
                </a:solidFill>
              </a:rPr>
              <a:t>AC </a:t>
            </a:r>
            <a:r>
              <a:rPr lang="en-US" dirty="0">
                <a:solidFill>
                  <a:srgbClr val="FF0000"/>
                </a:solidFill>
              </a:rPr>
              <a:t>Voltage </a:t>
            </a:r>
            <a:r>
              <a:rPr lang="en-US" dirty="0" smtClean="0"/>
              <a:t>is applied at inverting input terminal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/>
              <a:t> </a:t>
            </a:r>
            <a:r>
              <a:rPr lang="en-US" dirty="0" smtClean="0"/>
              <a:t>   During positive half cycle of V</a:t>
            </a:r>
            <a:r>
              <a:rPr lang="en-US" baseline="-25000" dirty="0" smtClean="0"/>
              <a:t>i</a:t>
            </a:r>
            <a:r>
              <a:rPr lang="en-US" dirty="0" smtClean="0"/>
              <a:t> only the diode conducts.</a:t>
            </a:r>
          </a:p>
          <a:p>
            <a:pPr>
              <a:buNone/>
            </a:pPr>
            <a:r>
              <a:rPr lang="en-US" dirty="0" smtClean="0"/>
              <a:t>	Now the capacitor is allowed to charge through Diode to the negative peak value (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r>
              <a:rPr lang="en-US" dirty="0" smtClean="0"/>
              <a:t> ).</a:t>
            </a:r>
          </a:p>
          <a:p>
            <a:pPr>
              <a:buNone/>
            </a:pPr>
            <a:r>
              <a:rPr lang="en-US" dirty="0" smtClean="0"/>
              <a:t>      During negative half cycle of V</a:t>
            </a:r>
            <a:r>
              <a:rPr lang="en-US" baseline="-25000" dirty="0" smtClean="0"/>
              <a:t>i</a:t>
            </a:r>
            <a:r>
              <a:rPr lang="en-US" dirty="0" smtClean="0"/>
              <a:t> , Diode is reverse biased  and the capacitor holds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r>
              <a:rPr lang="en-US" dirty="0" smtClean="0"/>
              <a:t> 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So the the total output voltage 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baseline="-25000" dirty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V</a:t>
            </a:r>
            <a:r>
              <a:rPr lang="en-US" baseline="-25000" dirty="0" err="1">
                <a:solidFill>
                  <a:srgbClr val="FF0000"/>
                </a:solidFill>
              </a:rPr>
              <a:t>dc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err="1">
                <a:solidFill>
                  <a:srgbClr val="FF0000"/>
                </a:solidFill>
              </a:rPr>
              <a:t>V</a:t>
            </a:r>
            <a:r>
              <a:rPr lang="en-US" baseline="-25000" dirty="0" err="1">
                <a:solidFill>
                  <a:srgbClr val="FF0000"/>
                </a:solidFill>
              </a:rPr>
              <a:t>ac</a:t>
            </a:r>
            <a:endParaRPr lang="en-US" baseline="-25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                                                         V</a:t>
            </a:r>
            <a:r>
              <a:rPr lang="en-US" baseline="-25000" dirty="0" smtClean="0"/>
              <a:t>o</a:t>
            </a:r>
            <a:r>
              <a:rPr lang="en-US" dirty="0" smtClean="0"/>
              <a:t> =-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 -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r>
              <a:rPr lang="en-US" dirty="0" smtClean="0"/>
              <a:t>  </a:t>
            </a:r>
            <a:r>
              <a:rPr lang="en-US" dirty="0"/>
              <a:t>-</a:t>
            </a:r>
            <a:r>
              <a:rPr lang="en-US" dirty="0" err="1" smtClean="0"/>
              <a:t>V</a:t>
            </a:r>
            <a:r>
              <a:rPr lang="en-US" baseline="-25000" dirty="0" err="1" smtClean="0"/>
              <a:t>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                  V</a:t>
            </a:r>
            <a:r>
              <a:rPr lang="en-US" baseline="-25000" dirty="0" smtClean="0"/>
              <a:t>o</a:t>
            </a:r>
            <a:r>
              <a:rPr lang="en-US" dirty="0" smtClean="0"/>
              <a:t> </a:t>
            </a:r>
            <a:r>
              <a:rPr lang="en-US" dirty="0"/>
              <a:t>=   </a:t>
            </a:r>
            <a:r>
              <a:rPr lang="en-US" dirty="0" smtClean="0"/>
              <a:t>- (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 + 2V</a:t>
            </a:r>
            <a:r>
              <a:rPr lang="en-US" baseline="-25000" dirty="0" smtClean="0"/>
              <a:t>m   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34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The input and output waveforms of negative clamper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2089" y="1600200"/>
            <a:ext cx="445982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14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value of capacitor depends on different input rates and pulse widths.</a:t>
            </a:r>
          </a:p>
          <a:p>
            <a:r>
              <a:rPr lang="en-US" dirty="0" smtClean="0"/>
              <a:t>For precision clamping </a:t>
            </a:r>
            <a:r>
              <a:rPr lang="en-US" dirty="0" err="1" smtClean="0"/>
              <a:t>CR</a:t>
            </a:r>
            <a:r>
              <a:rPr lang="en-US" baseline="-25000" dirty="0" err="1" smtClean="0"/>
              <a:t>d</a:t>
            </a:r>
            <a:r>
              <a:rPr lang="en-US" dirty="0" smtClean="0"/>
              <a:t> &lt;&lt; T/2</a:t>
            </a:r>
          </a:p>
          <a:p>
            <a:pPr>
              <a:buNone/>
            </a:pPr>
            <a:r>
              <a:rPr lang="en-US" dirty="0" smtClean="0"/>
              <a:t>	Where R</a:t>
            </a:r>
            <a:r>
              <a:rPr lang="en-US" baseline="-25000" dirty="0" smtClean="0"/>
              <a:t>d</a:t>
            </a:r>
            <a:r>
              <a:rPr lang="en-US" dirty="0" smtClean="0"/>
              <a:t> = on resistance of diode, T= time period of input signal.</a:t>
            </a:r>
          </a:p>
          <a:p>
            <a:r>
              <a:rPr lang="en-US" dirty="0" smtClean="0"/>
              <a:t>R =4.7kΩ is to protect op-amp from excessive discharge currents from capacitor when supplies are switched off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1.Positive Clipper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371600"/>
            <a:ext cx="7010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22825" y="2732088"/>
              <a:ext cx="222250" cy="366712"/>
            </p14:xfrm>
          </p:contentPart>
        </mc:Choice>
        <mc:Fallback xmlns=""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16341" y="2725598"/>
                <a:ext cx="235218" cy="3796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9725" y="3178175"/>
              <a:ext cx="1643063" cy="1243013"/>
            </p14:xfrm>
          </p:contentPart>
        </mc:Choice>
        <mc:Fallback xmlns=""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3245" y="3171695"/>
                <a:ext cx="1656023" cy="12559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63800" y="2562225"/>
              <a:ext cx="144463" cy="125413"/>
            </p14:xfrm>
          </p:contentPart>
        </mc:Choice>
        <mc:Fallback xmlns=""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57315" y="2555738"/>
                <a:ext cx="157432" cy="1383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08825" y="1598613"/>
              <a:ext cx="1946275" cy="1179512"/>
            </p14:xfrm>
          </p:contentPart>
        </mc:Choice>
        <mc:Fallback xmlns=""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102345" y="1592132"/>
                <a:ext cx="1959236" cy="119247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4000" u="sng" dirty="0" smtClean="0">
                <a:solidFill>
                  <a:srgbClr val="FF0000"/>
                </a:solidFill>
              </a:rPr>
              <a:t>Peak detector</a:t>
            </a:r>
            <a:endParaRPr lang="en-US" sz="4000" u="sng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56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066800"/>
            <a:ext cx="7696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AC voltmeters are used to measure </a:t>
            </a:r>
            <a:r>
              <a:rPr lang="en-US" sz="2400" dirty="0" err="1" smtClean="0"/>
              <a:t>rms</a:t>
            </a:r>
            <a:r>
              <a:rPr lang="en-US" sz="2400" dirty="0" smtClean="0"/>
              <a:t> value of pure sinusoidal signals.</a:t>
            </a:r>
          </a:p>
          <a:p>
            <a:r>
              <a:rPr lang="en-US" sz="2400" dirty="0" smtClean="0"/>
              <a:t>So it is not suitable to measure square , triangular , saw tooth waveforms (non-sinusoidal signals).</a:t>
            </a:r>
          </a:p>
          <a:p>
            <a:r>
              <a:rPr lang="en-US" sz="2400" dirty="0" smtClean="0"/>
              <a:t>so peak values are measured for non sinusoidal signals using peak detector..</a:t>
            </a:r>
          </a:p>
          <a:p>
            <a:r>
              <a:rPr lang="en-US" sz="2400" dirty="0" smtClean="0"/>
              <a:t>Let us consider a square wave as input.</a:t>
            </a:r>
          </a:p>
          <a:p>
            <a:r>
              <a:rPr lang="en-US" sz="2400" dirty="0" smtClean="0"/>
              <a:t>Case 1: For positive half cycle of V</a:t>
            </a:r>
            <a:r>
              <a:rPr lang="en-US" sz="2400" baseline="-25000" dirty="0" smtClean="0"/>
              <a:t>in</a:t>
            </a:r>
            <a:r>
              <a:rPr lang="en-US" sz="2400" dirty="0" smtClean="0"/>
              <a:t>  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is forward biased, D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reverse biased.</a:t>
            </a:r>
          </a:p>
          <a:p>
            <a:pPr>
              <a:buNone/>
            </a:pPr>
            <a:r>
              <a:rPr lang="en-US" sz="2400" dirty="0" smtClean="0"/>
              <a:t>		So the capacitor is allowed to charge to the positive peak value 	of V</a:t>
            </a:r>
            <a:r>
              <a:rPr lang="en-US" sz="2400" baseline="-25000" dirty="0" smtClean="0"/>
              <a:t>in </a:t>
            </a:r>
            <a:r>
              <a:rPr lang="en-US" sz="2400" dirty="0" smtClean="0"/>
              <a:t>i.e. the circuit acts as a voltage follower</a:t>
            </a:r>
          </a:p>
          <a:p>
            <a:r>
              <a:rPr lang="en-US" sz="2400" dirty="0" smtClean="0"/>
              <a:t>case 2: for Negative half cycle of V</a:t>
            </a:r>
            <a:r>
              <a:rPr lang="en-US" sz="2400" baseline="-25000" dirty="0" smtClean="0"/>
              <a:t>in</a:t>
            </a:r>
            <a:r>
              <a:rPr lang="en-US" sz="2400" dirty="0" smtClean="0"/>
              <a:t>  D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is reverse biased and D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forward biased.</a:t>
            </a:r>
          </a:p>
          <a:p>
            <a:pPr>
              <a:buNone/>
            </a:pPr>
            <a:r>
              <a:rPr lang="en-US" sz="2400" dirty="0" smtClean="0"/>
              <a:t>		Hence the capacitor will not be charging and retains the </a:t>
            </a:r>
          </a:p>
          <a:p>
            <a:pPr>
              <a:buNone/>
            </a:pPr>
            <a:r>
              <a:rPr lang="en-US" sz="2400" dirty="0" smtClean="0"/>
              <a:t>		voltage across it.</a:t>
            </a: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04800"/>
                <a:ext cx="8229600" cy="6172200"/>
              </a:xfrm>
            </p:spPr>
            <p:txBody>
              <a:bodyPr/>
              <a:lstStyle/>
              <a:p>
                <a:r>
                  <a:rPr lang="en-US" sz="2400" dirty="0" smtClean="0"/>
                  <a:t>For proper operation of circuit , charging and discharging constants must be </a:t>
                </a:r>
                <a:r>
                  <a:rPr lang="en-US" sz="2400" dirty="0" err="1" smtClean="0"/>
                  <a:t>CR</a:t>
                </a:r>
                <a:r>
                  <a:rPr lang="en-US" sz="2400" baseline="-25000" dirty="0" err="1" smtClean="0"/>
                  <a:t>d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 smtClean="0"/>
                  <a:t> T/10 and CR</a:t>
                </a:r>
                <a:r>
                  <a:rPr lang="en-US" sz="2400" baseline="-25000" dirty="0" smtClean="0"/>
                  <a:t>L</a:t>
                </a:r>
                <a:r>
                  <a:rPr lang="en-US" sz="2400" dirty="0" smtClean="0"/>
                  <a:t>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 smtClean="0"/>
                  <a:t> 10T</a:t>
                </a:r>
              </a:p>
              <a:p>
                <a:r>
                  <a:rPr lang="en-US" sz="2400" dirty="0" smtClean="0"/>
                  <a:t>Where R</a:t>
                </a:r>
                <a:r>
                  <a:rPr lang="en-US" sz="2400" baseline="-25000" dirty="0" smtClean="0"/>
                  <a:t>d</a:t>
                </a:r>
                <a:r>
                  <a:rPr lang="en-US" sz="2400" dirty="0" smtClean="0"/>
                  <a:t> on resistance of D</a:t>
                </a:r>
                <a:r>
                  <a:rPr lang="en-US" sz="2400" baseline="-25000" dirty="0" smtClean="0"/>
                  <a:t>1</a:t>
                </a:r>
                <a:r>
                  <a:rPr lang="en-US" sz="2400" dirty="0" smtClean="0"/>
                  <a:t> , R</a:t>
                </a:r>
                <a:r>
                  <a:rPr lang="en-US" sz="2400" baseline="-25000" dirty="0" smtClean="0"/>
                  <a:t>L</a:t>
                </a:r>
                <a:r>
                  <a:rPr lang="en-US" sz="2400" dirty="0" smtClean="0"/>
                  <a:t> load resistance.</a:t>
                </a:r>
              </a:p>
              <a:p>
                <a:r>
                  <a:rPr lang="en-US" sz="2400" dirty="0" smtClean="0"/>
                  <a:t>D</a:t>
                </a:r>
                <a:r>
                  <a:rPr lang="en-US" sz="2400" baseline="-25000" dirty="0" smtClean="0"/>
                  <a:t>2</a:t>
                </a:r>
                <a:r>
                  <a:rPr lang="en-US" sz="2400" dirty="0" smtClean="0"/>
                  <a:t> helps to reduce recovery time of op-amp.</a:t>
                </a:r>
              </a:p>
              <a:p>
                <a:r>
                  <a:rPr lang="en-US" sz="2400" dirty="0" smtClean="0"/>
                  <a:t>Negative peaks can be detected by reversing the diodes D</a:t>
                </a:r>
                <a:r>
                  <a:rPr lang="en-US" sz="2400" baseline="-25000" dirty="0" smtClean="0"/>
                  <a:t>1</a:t>
                </a:r>
                <a:r>
                  <a:rPr lang="en-US" sz="2400" dirty="0" smtClean="0"/>
                  <a:t> ,D</a:t>
                </a:r>
                <a:r>
                  <a:rPr lang="en-US" sz="2400" baseline="-25000" dirty="0" smtClean="0"/>
                  <a:t>2</a:t>
                </a:r>
                <a:r>
                  <a:rPr lang="en-US" sz="2400" dirty="0" smtClean="0"/>
                  <a:t> </a:t>
                </a:r>
              </a:p>
              <a:p>
                <a:r>
                  <a:rPr lang="en-US" sz="2400" dirty="0" smtClean="0"/>
                  <a:t>The input and output waveforms are shown below.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04800"/>
                <a:ext cx="8229600" cy="6172200"/>
              </a:xfrm>
              <a:blipFill rotWithShape="0">
                <a:blip r:embed="rId2"/>
                <a:stretch>
                  <a:fillRect l="-963" t="-7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124200"/>
            <a:ext cx="8153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Sample and Hold circuit</a:t>
            </a:r>
            <a:endParaRPr lang="en-US" dirty="0"/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10000"/>
          </a:bodyPr>
          <a:lstStyle/>
          <a:p>
            <a:r>
              <a:rPr lang="en-US" sz="2400" u="sng" dirty="0" smtClean="0">
                <a:solidFill>
                  <a:srgbClr val="FF0000"/>
                </a:solidFill>
              </a:rPr>
              <a:t>Applications: </a:t>
            </a:r>
          </a:p>
          <a:p>
            <a:pPr>
              <a:buNone/>
            </a:pPr>
            <a:r>
              <a:rPr lang="en-US" sz="2400" dirty="0" smtClean="0"/>
              <a:t>	1. digital interfacing</a:t>
            </a:r>
          </a:p>
          <a:p>
            <a:pPr>
              <a:buNone/>
            </a:pPr>
            <a:r>
              <a:rPr lang="en-US" sz="2400" dirty="0" smtClean="0"/>
              <a:t>	2. communication systems (ADC , Pulse Modulations)</a:t>
            </a:r>
          </a:p>
          <a:p>
            <a:pPr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Circuit </a:t>
            </a:r>
            <a:r>
              <a:rPr lang="en-US" sz="2400" u="sng" dirty="0" smtClean="0">
                <a:solidFill>
                  <a:srgbClr val="FF0000"/>
                </a:solidFill>
              </a:rPr>
              <a:t>operation :</a:t>
            </a:r>
          </a:p>
          <a:p>
            <a:pPr algn="just">
              <a:buNone/>
            </a:pPr>
            <a:r>
              <a:rPr lang="en-US" sz="2400" dirty="0" smtClean="0"/>
              <a:t>	1. </a:t>
            </a:r>
            <a:r>
              <a:rPr lang="en-US" sz="2400" dirty="0" smtClean="0"/>
              <a:t>It </a:t>
            </a:r>
            <a:r>
              <a:rPr lang="en-US" sz="2400" dirty="0" smtClean="0"/>
              <a:t>samples an input signal and holds on to its last  </a:t>
            </a:r>
            <a:r>
              <a:rPr lang="en-US" sz="2400" dirty="0" smtClean="0"/>
              <a:t>sampled </a:t>
            </a:r>
            <a:r>
              <a:rPr lang="en-US" sz="2400" dirty="0" smtClean="0"/>
              <a:t>value until the input is sampled again.</a:t>
            </a:r>
          </a:p>
          <a:p>
            <a:pPr algn="just">
              <a:buNone/>
            </a:pPr>
            <a:r>
              <a:rPr lang="en-US" sz="2400" dirty="0" smtClean="0"/>
              <a:t>	2. n-channel E-MOSFET acts as switch , controlled by  </a:t>
            </a:r>
            <a:r>
              <a:rPr lang="en-US" sz="2400" dirty="0" smtClean="0"/>
              <a:t>the </a:t>
            </a:r>
            <a:r>
              <a:rPr lang="en-US" sz="2400" dirty="0" smtClean="0"/>
              <a:t>sample and hold voltage (V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 )</a:t>
            </a:r>
          </a:p>
          <a:p>
            <a:pPr algn="just">
              <a:buNone/>
            </a:pPr>
            <a:r>
              <a:rPr lang="en-US" sz="2400" dirty="0" smtClean="0"/>
              <a:t>	3. </a:t>
            </a:r>
            <a:r>
              <a:rPr lang="en-US" sz="2400" dirty="0" smtClean="0"/>
              <a:t>The </a:t>
            </a:r>
            <a:r>
              <a:rPr lang="en-US" sz="2400" dirty="0" smtClean="0"/>
              <a:t>capacitor serves as a storage element.</a:t>
            </a:r>
          </a:p>
          <a:p>
            <a:pPr algn="just">
              <a:buNone/>
            </a:pPr>
            <a:r>
              <a:rPr lang="en-US" sz="2400" dirty="0" smtClean="0"/>
              <a:t>	4. </a:t>
            </a:r>
            <a:r>
              <a:rPr lang="en-US" sz="2400" dirty="0" smtClean="0"/>
              <a:t>The </a:t>
            </a:r>
            <a:r>
              <a:rPr lang="en-US" sz="2400" dirty="0" smtClean="0"/>
              <a:t>analog signal which to be sampled is applied to Drain and control  </a:t>
            </a:r>
          </a:p>
          <a:p>
            <a:pPr algn="just">
              <a:buNone/>
            </a:pPr>
            <a:r>
              <a:rPr lang="en-US" sz="2400" dirty="0" smtClean="0"/>
              <a:t>	    voltage to Gate terminal of E-MOSFET.</a:t>
            </a:r>
          </a:p>
          <a:p>
            <a:pPr algn="just">
              <a:buNone/>
            </a:pPr>
            <a:r>
              <a:rPr lang="en-US" sz="2400" dirty="0" smtClean="0"/>
              <a:t>	5. For high positive value of V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 the Gate is closed and E-MOSFET  </a:t>
            </a:r>
          </a:p>
          <a:p>
            <a:pPr algn="just">
              <a:buNone/>
            </a:pPr>
            <a:r>
              <a:rPr lang="en-US" sz="2400" dirty="0" smtClean="0"/>
              <a:t>         conducts. It allows the input voltage to charge the capacitor. Now </a:t>
            </a:r>
          </a:p>
          <a:p>
            <a:pPr algn="just">
              <a:buNone/>
            </a:pPr>
            <a:r>
              <a:rPr lang="en-US" sz="2400" dirty="0" smtClean="0"/>
              <a:t>         the voltage across capacitor will be the output voltage.</a:t>
            </a:r>
          </a:p>
          <a:p>
            <a:pPr algn="just">
              <a:buNone/>
            </a:pPr>
            <a:r>
              <a:rPr lang="en-US" sz="2400" dirty="0" smtClean="0"/>
              <a:t>	6. when control voltage V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  is low or negative , then the Gate is </a:t>
            </a:r>
          </a:p>
          <a:p>
            <a:pPr algn="just">
              <a:buNone/>
            </a:pPr>
            <a:r>
              <a:rPr lang="en-US" sz="2400" dirty="0" smtClean="0"/>
              <a:t>          opened and E-MOSFET is in OFF state ( </a:t>
            </a:r>
            <a:r>
              <a:rPr lang="en-US" sz="2400" dirty="0" err="1" smtClean="0"/>
              <a:t>nonconducting</a:t>
            </a:r>
            <a:r>
              <a:rPr lang="en-US" sz="2400" dirty="0" smtClean="0"/>
              <a:t> state) and  </a:t>
            </a:r>
          </a:p>
          <a:p>
            <a:pPr algn="just">
              <a:buNone/>
            </a:pPr>
            <a:r>
              <a:rPr lang="en-US" sz="2400" dirty="0" smtClean="0"/>
              <a:t>          </a:t>
            </a:r>
            <a:r>
              <a:rPr lang="en-US" sz="2400" dirty="0" smtClean="0"/>
              <a:t>acts as a open switch.</a:t>
            </a: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7.Now the capacitor does not charge and retains the last </a:t>
            </a:r>
          </a:p>
          <a:p>
            <a:pPr>
              <a:buNone/>
            </a:pPr>
            <a:r>
              <a:rPr lang="en-US" sz="2400" dirty="0" smtClean="0"/>
              <a:t>        sampled peak value till the next sampling period.</a:t>
            </a:r>
          </a:p>
          <a:p>
            <a:pPr>
              <a:buNone/>
            </a:pPr>
            <a:r>
              <a:rPr lang="en-US" sz="2400" dirty="0" smtClean="0"/>
              <a:t>	8. the voltage across capacitor appears at output of  op-amp, </a:t>
            </a:r>
          </a:p>
          <a:p>
            <a:pPr>
              <a:buNone/>
            </a:pPr>
            <a:r>
              <a:rPr lang="en-US" sz="2400" dirty="0" smtClean="0"/>
              <a:t>	    since it acts as a voltage follower.</a:t>
            </a:r>
          </a:p>
          <a:p>
            <a:pPr>
              <a:buNone/>
            </a:pPr>
            <a:r>
              <a:rPr lang="en-US" sz="2400" dirty="0" smtClean="0"/>
              <a:t>	9. During the switch is ON condition  , the capacitor starts charging to the instantaneous value of </a:t>
            </a:r>
            <a:r>
              <a:rPr lang="en-US" sz="2400" dirty="0" err="1" smtClean="0"/>
              <a:t>i</a:t>
            </a:r>
            <a:r>
              <a:rPr lang="en-US" sz="2400" dirty="0" smtClean="0"/>
              <a:t>/p signal with a time constant  </a:t>
            </a:r>
          </a:p>
          <a:p>
            <a:pPr>
              <a:buNone/>
            </a:pPr>
            <a:r>
              <a:rPr lang="en-US" sz="2400" dirty="0" smtClean="0"/>
              <a:t>	τ =  (R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 +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ds</a:t>
            </a:r>
            <a:r>
              <a:rPr lang="en-US" sz="2400" baseline="-25000" dirty="0" smtClean="0"/>
              <a:t> ON</a:t>
            </a:r>
            <a:r>
              <a:rPr lang="en-US" sz="2400" dirty="0" smtClean="0"/>
              <a:t> )C.  </a:t>
            </a:r>
          </a:p>
          <a:p>
            <a:pPr>
              <a:buNone/>
            </a:pPr>
            <a:r>
              <a:rPr lang="en-US" sz="2400" dirty="0" smtClean="0"/>
              <a:t>	where R</a:t>
            </a:r>
            <a:r>
              <a:rPr lang="en-US" sz="2400" baseline="-25000" dirty="0" smtClean="0"/>
              <a:t>o</a:t>
            </a:r>
            <a:r>
              <a:rPr lang="en-US" sz="2400" dirty="0" smtClean="0"/>
              <a:t>=output resistance of voltage follower (op-amp) , 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ds</a:t>
            </a:r>
            <a:r>
              <a:rPr lang="en-US" sz="2400" baseline="-25000" dirty="0" smtClean="0"/>
              <a:t> ON </a:t>
            </a:r>
            <a:r>
              <a:rPr lang="en-US" sz="2400" dirty="0" smtClean="0"/>
              <a:t> = is the ON resistance of E-MOSFET.</a:t>
            </a:r>
          </a:p>
          <a:p>
            <a:pPr>
              <a:buNone/>
            </a:pPr>
            <a:r>
              <a:rPr lang="en-US" sz="2400" dirty="0" smtClean="0"/>
              <a:t>	10. the frequency of control voltage should be kept high (twice) w.r.t. input signal frequency so as to retrieve the input from output waveform.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Sample and hold circuit available in IC form as LF398, LF198 ,HA2420.</a:t>
            </a:r>
            <a:r>
              <a:rPr lang="en-US" sz="2400" dirty="0" smtClean="0"/>
              <a:t> The input and output waveforms are shown below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time period (</a:t>
            </a:r>
            <a:r>
              <a:rPr lang="en-US" dirty="0" err="1" smtClean="0"/>
              <a:t>T</a:t>
            </a:r>
            <a:r>
              <a:rPr lang="en-US" baseline="-25000" dirty="0" err="1" smtClean="0"/>
              <a:t>s</a:t>
            </a:r>
            <a:r>
              <a:rPr lang="en-US" dirty="0" smtClean="0"/>
              <a:t> )</a:t>
            </a:r>
            <a:r>
              <a:rPr lang="en-US" dirty="0"/>
              <a:t> </a:t>
            </a:r>
            <a:r>
              <a:rPr lang="en-US" dirty="0" smtClean="0"/>
              <a:t> of the control voltage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s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during which the voltage across the capacitor is equal to the input voltage are called sample periods.</a:t>
            </a:r>
          </a:p>
          <a:p>
            <a:r>
              <a:rPr lang="en-US" dirty="0"/>
              <a:t>The time period (</a:t>
            </a:r>
            <a:r>
              <a:rPr lang="en-US" dirty="0" smtClean="0"/>
              <a:t>T</a:t>
            </a:r>
            <a:r>
              <a:rPr lang="en-US" baseline="-25000" dirty="0" smtClean="0"/>
              <a:t>H</a:t>
            </a:r>
            <a:r>
              <a:rPr lang="en-US" dirty="0" smtClean="0"/>
              <a:t> </a:t>
            </a:r>
            <a:r>
              <a:rPr lang="en-US" dirty="0"/>
              <a:t>)  of the control voltage </a:t>
            </a:r>
            <a:r>
              <a:rPr lang="en-US" dirty="0" err="1"/>
              <a:t>V</a:t>
            </a:r>
            <a:r>
              <a:rPr lang="en-US" baseline="-25000" dirty="0" err="1"/>
              <a:t>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during which the voltage across the capacitor is </a:t>
            </a:r>
            <a:r>
              <a:rPr lang="en-US" dirty="0" smtClean="0"/>
              <a:t>constant are </a:t>
            </a:r>
            <a:r>
              <a:rPr lang="en-US" dirty="0"/>
              <a:t>called </a:t>
            </a:r>
            <a:r>
              <a:rPr lang="en-US" dirty="0" smtClean="0"/>
              <a:t>hold </a:t>
            </a:r>
            <a:r>
              <a:rPr lang="en-US" dirty="0"/>
              <a:t>periods 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7378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200" u="sng" dirty="0" smtClean="0">
                <a:solidFill>
                  <a:srgbClr val="FF0000"/>
                </a:solidFill>
              </a:rPr>
              <a:t>Input and output waveforms of S/H circuit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990600"/>
            <a:ext cx="8229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200" u="sng" dirty="0" smtClean="0">
                <a:solidFill>
                  <a:srgbClr val="FF0000"/>
                </a:solidFill>
              </a:rPr>
              <a:t>Positive clipper Circuit operation</a:t>
            </a:r>
            <a:endParaRPr lang="en-US" sz="3200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85800"/>
                <a:ext cx="8229600" cy="5867400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dirty="0" smtClean="0"/>
                  <a:t>If positive parts of the input signal are clipped then it is called positive clipper.</a:t>
                </a:r>
              </a:p>
              <a:p>
                <a:r>
                  <a:rPr lang="en-US" dirty="0" smtClean="0"/>
                  <a:t>The circuit acts as a voltage follower with a diode in the feedback path.</a:t>
                </a:r>
              </a:p>
              <a:p>
                <a:r>
                  <a:rPr lang="en-US" dirty="0" smtClean="0"/>
                  <a:t>Clipping level is determined by reference voltage</a:t>
                </a:r>
              </a:p>
              <a:p>
                <a:r>
                  <a:rPr lang="en-US" dirty="0" smtClean="0"/>
                  <a:t>The op-amp has to operate in closed loop and open loop simultaneously and must be high speed like HA2500 , LM310 , µA318 .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Positive clipper with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positive </a:t>
                </a:r>
                <a:r>
                  <a:rPr lang="en-US" dirty="0" err="1">
                    <a:solidFill>
                      <a:srgbClr val="FF0000"/>
                    </a:solidFill>
                  </a:rPr>
                  <a:t>V</a:t>
                </a:r>
                <a:r>
                  <a:rPr lang="en-US" baseline="-25000" dirty="0" err="1">
                    <a:solidFill>
                      <a:srgbClr val="FF0000"/>
                    </a:solidFill>
                  </a:rPr>
                  <a:t>ref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r>
                  <a:rPr lang="en-US" dirty="0" smtClean="0"/>
                  <a:t>when  </a:t>
                </a:r>
                <a:r>
                  <a:rPr lang="en-US" dirty="0" err="1" smtClean="0"/>
                  <a:t>V</a:t>
                </a:r>
                <a:r>
                  <a:rPr lang="en-US" baseline="-25000" dirty="0" err="1" smtClean="0"/>
                  <a:t>ref</a:t>
                </a:r>
                <a:r>
                  <a:rPr lang="en-US" baseline="-25000" dirty="0" smtClean="0"/>
                  <a:t>   </a:t>
                </a:r>
                <a:r>
                  <a:rPr lang="en-US" dirty="0" smtClean="0"/>
                  <a:t>=+1V </a:t>
                </a:r>
              </a:p>
              <a:p>
                <a:pPr>
                  <a:buNone/>
                </a:pP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  Case 1.   	 When V</a:t>
                </a:r>
                <a:r>
                  <a:rPr lang="en-US" baseline="-25000" dirty="0" smtClean="0">
                    <a:solidFill>
                      <a:srgbClr val="002060"/>
                    </a:solidFill>
                  </a:rPr>
                  <a:t>in</a:t>
                </a:r>
                <a:r>
                  <a:rPr lang="en-US" dirty="0" smtClean="0">
                    <a:solidFill>
                      <a:srgbClr val="002060"/>
                    </a:solidFill>
                  </a:rPr>
                  <a:t>  &gt;  </a:t>
                </a:r>
                <a:r>
                  <a:rPr lang="en-US" dirty="0" err="1" smtClean="0">
                    <a:solidFill>
                      <a:srgbClr val="002060"/>
                    </a:solidFill>
                  </a:rPr>
                  <a:t>V</a:t>
                </a:r>
                <a:r>
                  <a:rPr lang="en-US" baseline="-25000" dirty="0" err="1" smtClean="0">
                    <a:solidFill>
                      <a:srgbClr val="002060"/>
                    </a:solidFill>
                  </a:rPr>
                  <a:t>ref</a:t>
                </a:r>
                <a:endParaRPr lang="en-US" dirty="0" smtClean="0">
                  <a:solidFill>
                    <a:srgbClr val="002060"/>
                  </a:solidFill>
                </a:endParaRPr>
              </a:p>
              <a:p>
                <a:pPr>
                  <a:buNone/>
                </a:pPr>
                <a:r>
                  <a:rPr lang="en-US" dirty="0" smtClean="0"/>
                  <a:t>			</a:t>
                </a:r>
                <a:r>
                  <a:rPr lang="en-US" dirty="0"/>
                  <a:t> V</a:t>
                </a:r>
                <a:r>
                  <a:rPr lang="en-US" baseline="-25000" dirty="0"/>
                  <a:t>0</a:t>
                </a:r>
                <a:r>
                  <a:rPr lang="en-US" baseline="30000" dirty="0"/>
                  <a:t>1</a:t>
                </a:r>
                <a:r>
                  <a:rPr lang="en-US" dirty="0" smtClean="0"/>
                  <a:t>  is positive , </a:t>
                </a:r>
              </a:p>
              <a:p>
                <a:pPr>
                  <a:buNone/>
                </a:pPr>
                <a:r>
                  <a:rPr lang="en-US" dirty="0" smtClean="0"/>
                  <a:t>			Then the diode is OFF (Reverse Biased)</a:t>
                </a:r>
              </a:p>
              <a:p>
                <a:pPr>
                  <a:buNone/>
                </a:pPr>
                <a:r>
                  <a:rPr lang="en-US" dirty="0" smtClean="0"/>
                  <a:t>		</a:t>
                </a:r>
              </a:p>
              <a:p>
                <a:pPr>
                  <a:buNone/>
                </a:pPr>
                <a:r>
                  <a:rPr lang="en-US" dirty="0" smtClean="0"/>
                  <a:t>			Now the output V</a:t>
                </a:r>
                <a:r>
                  <a:rPr lang="en-US" baseline="-25000" dirty="0" smtClean="0"/>
                  <a:t>0</a:t>
                </a:r>
                <a:r>
                  <a:rPr lang="en-US" dirty="0" smtClean="0"/>
                  <a:t> = +</a:t>
                </a:r>
                <a:r>
                  <a:rPr lang="en-US" dirty="0" err="1" smtClean="0"/>
                  <a:t>V</a:t>
                </a:r>
                <a:r>
                  <a:rPr lang="en-US" baseline="-25000" dirty="0" err="1" smtClean="0"/>
                  <a:t>ref</a:t>
                </a:r>
                <a:endParaRPr lang="en-US" baseline="-25000" dirty="0" smtClean="0"/>
              </a:p>
              <a:p>
                <a:pPr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Case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2.</a:t>
                </a:r>
                <a:r>
                  <a:rPr lang="en-US" dirty="0">
                    <a:solidFill>
                      <a:srgbClr val="FF0000"/>
                    </a:solidFill>
                  </a:rPr>
                  <a:t>	 When V</a:t>
                </a:r>
                <a:r>
                  <a:rPr lang="en-US" baseline="-25000" dirty="0">
                    <a:solidFill>
                      <a:srgbClr val="FF0000"/>
                    </a:solidFill>
                  </a:rPr>
                  <a:t>in</a:t>
                </a:r>
                <a:r>
                  <a:rPr lang="en-US" dirty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 </a:t>
                </a:r>
                <a:r>
                  <a:rPr lang="en-US" dirty="0" err="1">
                    <a:solidFill>
                      <a:srgbClr val="FF0000"/>
                    </a:solidFill>
                  </a:rPr>
                  <a:t>V</a:t>
                </a:r>
                <a:r>
                  <a:rPr lang="en-US" baseline="-25000" dirty="0" err="1">
                    <a:solidFill>
                      <a:srgbClr val="FF0000"/>
                    </a:solidFill>
                  </a:rPr>
                  <a:t>ref</a:t>
                </a:r>
                <a:r>
                  <a:rPr lang="en-US" dirty="0">
                    <a:solidFill>
                      <a:srgbClr val="FF0000"/>
                    </a:solidFill>
                  </a:rPr>
                  <a:t>,</a:t>
                </a:r>
              </a:p>
              <a:p>
                <a:pPr>
                  <a:buNone/>
                </a:pPr>
                <a:r>
                  <a:rPr lang="en-US" dirty="0"/>
                  <a:t>			 V</a:t>
                </a:r>
                <a:r>
                  <a:rPr lang="en-US" baseline="-25000" dirty="0"/>
                  <a:t>0</a:t>
                </a:r>
                <a:r>
                  <a:rPr lang="en-US" baseline="30000" dirty="0"/>
                  <a:t>1</a:t>
                </a:r>
                <a:r>
                  <a:rPr lang="en-US" dirty="0"/>
                  <a:t>  is </a:t>
                </a:r>
                <a:r>
                  <a:rPr lang="en-US" dirty="0" smtClean="0"/>
                  <a:t>negative</a:t>
                </a:r>
                <a:endParaRPr lang="en-US" dirty="0"/>
              </a:p>
              <a:p>
                <a:pPr>
                  <a:buNone/>
                </a:pPr>
                <a:r>
                  <a:rPr lang="en-US" dirty="0"/>
                  <a:t>	     	  	</a:t>
                </a:r>
                <a:r>
                  <a:rPr lang="en-US" dirty="0" smtClean="0"/>
                  <a:t> </a:t>
                </a:r>
                <a:r>
                  <a:rPr lang="en-US" dirty="0"/>
                  <a:t>Then the diode is ON (Forward Biased)</a:t>
                </a:r>
              </a:p>
              <a:p>
                <a:pPr>
                  <a:buNone/>
                </a:pPr>
                <a:r>
                  <a:rPr lang="en-US" dirty="0"/>
                  <a:t>	    		 Now the </a:t>
                </a:r>
                <a:r>
                  <a:rPr lang="en-US" dirty="0" smtClean="0"/>
                  <a:t>circuit </a:t>
                </a:r>
                <a:r>
                  <a:rPr lang="en-US" dirty="0"/>
                  <a:t>acts as voltage follower</a:t>
                </a:r>
                <a:r>
                  <a:rPr lang="en-US" dirty="0" smtClean="0"/>
                  <a:t>.</a:t>
                </a:r>
                <a:r>
                  <a:rPr lang="en-US" dirty="0"/>
                  <a:t> ( V</a:t>
                </a:r>
                <a:r>
                  <a:rPr lang="en-US" baseline="-25000" dirty="0"/>
                  <a:t>0</a:t>
                </a:r>
                <a:r>
                  <a:rPr lang="en-US" dirty="0"/>
                  <a:t> = V</a:t>
                </a:r>
                <a:r>
                  <a:rPr lang="en-US" baseline="-25000" dirty="0"/>
                  <a:t>in</a:t>
                </a:r>
                <a:r>
                  <a:rPr lang="en-US" dirty="0"/>
                  <a:t> )</a:t>
                </a:r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endParaRPr lang="en-US" baseline="-25000" dirty="0" smtClean="0"/>
              </a:p>
              <a:p>
                <a:pPr>
                  <a:buNone/>
                </a:pPr>
                <a:r>
                  <a:rPr lang="en-US" baseline="-25000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The input and output waveform can be seen as shown below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85800"/>
                <a:ext cx="8229600" cy="5867400"/>
              </a:xfrm>
              <a:blipFill rotWithShape="0">
                <a:blip r:embed="rId2"/>
                <a:stretch>
                  <a:fillRect l="-593" t="-1455" r="-2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457200"/>
            <a:ext cx="7924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Positive clipper with negative </a:t>
            </a:r>
            <a:r>
              <a:rPr lang="en-US" dirty="0" err="1" smtClean="0">
                <a:solidFill>
                  <a:srgbClr val="FF0000"/>
                </a:solidFill>
              </a:rPr>
              <a:t>V</a:t>
            </a:r>
            <a:r>
              <a:rPr lang="en-US" baseline="-25000" dirty="0" err="1" smtClean="0">
                <a:solidFill>
                  <a:srgbClr val="FF0000"/>
                </a:solidFill>
              </a:rPr>
              <a:t>ref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When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 = -1V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Case 1</a:t>
            </a:r>
            <a:r>
              <a:rPr lang="en-US" dirty="0" smtClean="0"/>
              <a:t>. When V</a:t>
            </a:r>
            <a:r>
              <a:rPr lang="en-US" baseline="-25000" dirty="0" smtClean="0"/>
              <a:t>in</a:t>
            </a:r>
            <a:r>
              <a:rPr lang="en-US" dirty="0" smtClean="0"/>
              <a:t>  &gt;  -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/>
              <a:t>V</a:t>
            </a:r>
            <a:r>
              <a:rPr lang="en-US" baseline="-25000" dirty="0"/>
              <a:t>0</a:t>
            </a:r>
            <a:r>
              <a:rPr lang="en-US" baseline="30000" dirty="0"/>
              <a:t>1</a:t>
            </a:r>
            <a:r>
              <a:rPr lang="en-US" dirty="0"/>
              <a:t>  is positive , 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/>
              <a:t>Then </a:t>
            </a:r>
            <a:r>
              <a:rPr lang="en-US" dirty="0"/>
              <a:t>the diode is OFF (Reverse Biased)</a:t>
            </a:r>
          </a:p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dirty="0" smtClean="0"/>
              <a:t>Now </a:t>
            </a:r>
            <a:r>
              <a:rPr lang="en-US" dirty="0"/>
              <a:t>the output V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n-US" dirty="0" smtClean="0"/>
              <a:t>-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endParaRPr lang="en-US" baseline="-25000" dirty="0"/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Case 2</a:t>
            </a:r>
            <a:r>
              <a:rPr lang="en-US" dirty="0" smtClean="0"/>
              <a:t>. When V</a:t>
            </a:r>
            <a:r>
              <a:rPr lang="en-US" baseline="-25000" dirty="0" smtClean="0"/>
              <a:t>in</a:t>
            </a:r>
            <a:r>
              <a:rPr lang="en-US" dirty="0" smtClean="0"/>
              <a:t>  &lt;  -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1</a:t>
            </a:r>
            <a:r>
              <a:rPr lang="en-US" dirty="0" smtClean="0"/>
              <a:t>  </a:t>
            </a:r>
            <a:r>
              <a:rPr lang="en-US" dirty="0"/>
              <a:t>is negative</a:t>
            </a:r>
          </a:p>
          <a:p>
            <a:pPr>
              <a:buNone/>
            </a:pPr>
            <a:r>
              <a:rPr lang="en-US" dirty="0"/>
              <a:t>	     	 </a:t>
            </a:r>
            <a:r>
              <a:rPr lang="en-US" dirty="0" smtClean="0"/>
              <a:t>Then </a:t>
            </a:r>
            <a:r>
              <a:rPr lang="en-US" dirty="0"/>
              <a:t>the diode is ON (Forward Biased)</a:t>
            </a:r>
          </a:p>
          <a:p>
            <a:pPr>
              <a:buNone/>
            </a:pPr>
            <a:r>
              <a:rPr lang="en-US" dirty="0"/>
              <a:t>	    </a:t>
            </a:r>
            <a:r>
              <a:rPr lang="en-US" dirty="0" smtClean="0"/>
              <a:t>  Now </a:t>
            </a:r>
            <a:r>
              <a:rPr lang="en-US" dirty="0"/>
              <a:t>the circuit acts as voltage follower</a:t>
            </a:r>
            <a:r>
              <a:rPr lang="en-US" dirty="0" smtClean="0"/>
              <a:t>.</a:t>
            </a:r>
            <a:r>
              <a:rPr lang="en-US" dirty="0"/>
              <a:t> ( V</a:t>
            </a:r>
            <a:r>
              <a:rPr lang="en-US" baseline="-25000" dirty="0"/>
              <a:t>0</a:t>
            </a:r>
            <a:r>
              <a:rPr lang="en-US" dirty="0"/>
              <a:t> = V</a:t>
            </a:r>
            <a:r>
              <a:rPr lang="en-US" baseline="-25000" dirty="0"/>
              <a:t>in</a:t>
            </a:r>
            <a:r>
              <a:rPr lang="en-US" dirty="0"/>
              <a:t> 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The input and output waveforms can be shown below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153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2.Negative Clipper</a:t>
            </a:r>
            <a:endParaRPr lang="en-US" sz="3600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06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048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95838" y="2463800"/>
              <a:ext cx="258762" cy="314325"/>
            </p14:xfrm>
          </p:contentPart>
        </mc:Choice>
        <mc:Fallback xmlns="">
          <p:pic>
            <p:nvPicPr>
              <p:cNvPr id="2048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89360" y="2457319"/>
                <a:ext cx="271718" cy="32728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If </a:t>
            </a:r>
            <a:r>
              <a:rPr lang="en-US" dirty="0" smtClean="0"/>
              <a:t>negative parts </a:t>
            </a:r>
            <a:r>
              <a:rPr lang="en-US" dirty="0"/>
              <a:t>of the input signal are clipped then it is called </a:t>
            </a:r>
            <a:r>
              <a:rPr lang="en-US" dirty="0" smtClean="0"/>
              <a:t>negative </a:t>
            </a:r>
            <a:r>
              <a:rPr lang="en-US" dirty="0"/>
              <a:t>clipper.</a:t>
            </a:r>
          </a:p>
          <a:p>
            <a:r>
              <a:rPr lang="en-US" dirty="0"/>
              <a:t>The circuit acts as a voltage follower with a diode in the feedback path.</a:t>
            </a:r>
          </a:p>
          <a:p>
            <a:r>
              <a:rPr lang="en-US" dirty="0"/>
              <a:t>Clipping level is determined by reference voltage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Negative </a:t>
            </a:r>
            <a:r>
              <a:rPr lang="en-US" dirty="0">
                <a:solidFill>
                  <a:srgbClr val="FF0000"/>
                </a:solidFill>
              </a:rPr>
              <a:t>clipper with negative </a:t>
            </a:r>
            <a:r>
              <a:rPr lang="en-US" dirty="0" err="1">
                <a:solidFill>
                  <a:srgbClr val="FF0000"/>
                </a:solidFill>
              </a:rPr>
              <a:t>V</a:t>
            </a:r>
            <a:r>
              <a:rPr lang="en-US" baseline="-25000" dirty="0" err="1">
                <a:solidFill>
                  <a:srgbClr val="FF0000"/>
                </a:solidFill>
              </a:rPr>
              <a:t>ref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When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 is negative (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r>
              <a:rPr lang="en-US" dirty="0" smtClean="0"/>
              <a:t> = -1V)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>
                <a:solidFill>
                  <a:srgbClr val="FF0000"/>
                </a:solidFill>
              </a:rPr>
              <a:t>Case 1</a:t>
            </a:r>
            <a:r>
              <a:rPr lang="en-US" dirty="0" smtClean="0"/>
              <a:t>. If V</a:t>
            </a:r>
            <a:r>
              <a:rPr lang="en-US" baseline="-25000" dirty="0" smtClean="0"/>
              <a:t>in</a:t>
            </a:r>
            <a:r>
              <a:rPr lang="en-US" dirty="0" smtClean="0"/>
              <a:t>  &gt; -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Hence V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1</a:t>
            </a:r>
            <a:r>
              <a:rPr lang="en-US" dirty="0" smtClean="0"/>
              <a:t> is positive</a:t>
            </a:r>
          </a:p>
          <a:p>
            <a:pPr>
              <a:buNone/>
            </a:pPr>
            <a:r>
              <a:rPr lang="en-US" dirty="0" smtClean="0"/>
              <a:t>		Now diode is ON (Forward Biased)</a:t>
            </a:r>
          </a:p>
          <a:p>
            <a:pPr>
              <a:buNone/>
            </a:pPr>
            <a:r>
              <a:rPr lang="en-US" dirty="0" smtClean="0"/>
              <a:t>	So the circuit acts as voltage follower  ( V</a:t>
            </a:r>
            <a:r>
              <a:rPr lang="en-US" baseline="-25000" dirty="0" smtClean="0"/>
              <a:t>0</a:t>
            </a:r>
            <a:r>
              <a:rPr lang="en-US" dirty="0" smtClean="0"/>
              <a:t> = V</a:t>
            </a:r>
            <a:r>
              <a:rPr lang="en-US" baseline="-25000" dirty="0" smtClean="0"/>
              <a:t>in</a:t>
            </a:r>
            <a:r>
              <a:rPr lang="en-US" dirty="0" smtClean="0"/>
              <a:t> )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Case 2</a:t>
            </a:r>
            <a:r>
              <a:rPr lang="en-US" dirty="0" smtClean="0"/>
              <a:t>. If  V</a:t>
            </a:r>
            <a:r>
              <a:rPr lang="en-US" baseline="-25000" dirty="0" smtClean="0"/>
              <a:t>in</a:t>
            </a:r>
            <a:r>
              <a:rPr lang="en-US" dirty="0" smtClean="0"/>
              <a:t>  &lt; -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ref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/>
              <a:t>V</a:t>
            </a:r>
            <a:r>
              <a:rPr lang="en-US" baseline="-25000" dirty="0"/>
              <a:t>0</a:t>
            </a:r>
            <a:r>
              <a:rPr lang="en-US" baseline="30000" dirty="0"/>
              <a:t>1</a:t>
            </a:r>
            <a:r>
              <a:rPr lang="en-US" dirty="0"/>
              <a:t>  is </a:t>
            </a:r>
            <a:r>
              <a:rPr lang="en-US" dirty="0" smtClean="0"/>
              <a:t>negative </a:t>
            </a:r>
            <a:r>
              <a:rPr lang="en-US" dirty="0"/>
              <a:t>, </a:t>
            </a:r>
          </a:p>
          <a:p>
            <a:pPr>
              <a:buNone/>
            </a:pPr>
            <a:r>
              <a:rPr lang="en-US" dirty="0"/>
              <a:t>		Then the diode is OFF (Reverse Biased)</a:t>
            </a:r>
          </a:p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</a:pPr>
            <a:r>
              <a:rPr lang="en-US" dirty="0"/>
              <a:t>		Now the output V</a:t>
            </a:r>
            <a:r>
              <a:rPr lang="en-US" baseline="-25000" dirty="0"/>
              <a:t>0</a:t>
            </a:r>
            <a:r>
              <a:rPr lang="en-US" dirty="0"/>
              <a:t> = -</a:t>
            </a:r>
            <a:r>
              <a:rPr lang="en-US" dirty="0" err="1"/>
              <a:t>V</a:t>
            </a:r>
            <a:r>
              <a:rPr lang="en-US" baseline="-25000" dirty="0" err="1"/>
              <a:t>ref</a:t>
            </a:r>
            <a:endParaRPr lang="en-US" baseline="-25000" dirty="0"/>
          </a:p>
          <a:p>
            <a:pPr>
              <a:buNone/>
            </a:pPr>
            <a:r>
              <a:rPr lang="en-US" dirty="0" smtClean="0"/>
              <a:t>The input and output waveforms are as follows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001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603</Words>
  <Application>Microsoft Office PowerPoint</Application>
  <PresentationFormat>On-screen Show (4:3)</PresentationFormat>
  <Paragraphs>155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Cambria Math</vt:lpstr>
      <vt:lpstr>Office Theme</vt:lpstr>
      <vt:lpstr>CLIPPERS</vt:lpstr>
      <vt:lpstr>1.Positive Clipper</vt:lpstr>
      <vt:lpstr>Positive clipper Circuit operation</vt:lpstr>
      <vt:lpstr>PowerPoint Presentation</vt:lpstr>
      <vt:lpstr>PowerPoint Presentation</vt:lpstr>
      <vt:lpstr>PowerPoint Presentation</vt:lpstr>
      <vt:lpstr>2.Negative Clipper</vt:lpstr>
      <vt:lpstr>PowerPoint Presentation</vt:lpstr>
      <vt:lpstr>PowerPoint Presentation</vt:lpstr>
      <vt:lpstr>PowerPoint Presentation</vt:lpstr>
      <vt:lpstr>PowerPoint Presentation</vt:lpstr>
      <vt:lpstr>Clampers</vt:lpstr>
      <vt:lpstr>1.Positive Clamper or Negative peak Clamper</vt:lpstr>
      <vt:lpstr>PowerPoint Presentation</vt:lpstr>
      <vt:lpstr>The input and output waveforms of positive clamper</vt:lpstr>
      <vt:lpstr> 2.Negative Clamper or Positive peak clamper   </vt:lpstr>
      <vt:lpstr>PowerPoint Presentation</vt:lpstr>
      <vt:lpstr>The input and output waveforms of negative clamper</vt:lpstr>
      <vt:lpstr>PowerPoint Presentation</vt:lpstr>
      <vt:lpstr>Peak detector</vt:lpstr>
      <vt:lpstr>PowerPoint Presentation</vt:lpstr>
      <vt:lpstr>PowerPoint Presentation</vt:lpstr>
      <vt:lpstr>Sample and Hold circuit</vt:lpstr>
      <vt:lpstr>PowerPoint Presentation</vt:lpstr>
      <vt:lpstr>PowerPoint Presentation</vt:lpstr>
      <vt:lpstr>PowerPoint Presentation</vt:lpstr>
      <vt:lpstr>Input and output waveforms of S/H circuit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– III  CLIPPERS, CLAMPERS &amp; CONVERTERS:  Positive and negative clippers, Positive &amp; negative clampers, Absolute value output circuit, Peak detector, S/H circuit.  D/A conversion fundamentals, weighted resistor summing, R-2R Ladder D/A converters,  A/D conversion: Ramp type, Successive Approximation, Dual slope converters, Parallel &amp; Tracking A/D converters</dc:title>
  <dc:creator>dell</dc:creator>
  <cp:lastModifiedBy>Microsoft account</cp:lastModifiedBy>
  <cp:revision>27</cp:revision>
  <dcterms:created xsi:type="dcterms:W3CDTF">2006-08-16T00:00:00Z</dcterms:created>
  <dcterms:modified xsi:type="dcterms:W3CDTF">2023-06-10T13:20:22Z</dcterms:modified>
</cp:coreProperties>
</file>